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3" r:id="rId1"/>
    <p:sldMasterId id="2147483815" r:id="rId2"/>
    <p:sldMasterId id="2147483827" r:id="rId3"/>
  </p:sldMasterIdLst>
  <p:notesMasterIdLst>
    <p:notesMasterId r:id="rId15"/>
  </p:notesMasterIdLst>
  <p:sldIdLst>
    <p:sldId id="310" r:id="rId4"/>
    <p:sldId id="292" r:id="rId5"/>
    <p:sldId id="293" r:id="rId6"/>
    <p:sldId id="294" r:id="rId7"/>
    <p:sldId id="297" r:id="rId8"/>
    <p:sldId id="300" r:id="rId9"/>
    <p:sldId id="303" r:id="rId10"/>
    <p:sldId id="306" r:id="rId11"/>
    <p:sldId id="307" r:id="rId12"/>
    <p:sldId id="308" r:id="rId13"/>
    <p:sldId id="30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64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11/09/2025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088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11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092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93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627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5850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9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6528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10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49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E571E8FD-9039-4681-9BE7-6572D014C19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0D8BC-8D6A-440F-852E-19B2CE31F36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5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C5D45-5CCB-4D35-B238-BF4E319AAEA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41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10B83DAE-1E31-45EB-8776-5168DE42139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628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E0456-4752-4377-92EA-3A030AAD72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6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2FB04D-4FB1-414F-BC04-3B085D19227D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05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CD388-3198-45B8-9E6E-4CF2EB9F32F2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53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31A39-95F6-49FF-A081-E5F45D58C8B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22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24B72-46FE-4B69-B2FF-5D12644C970A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63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71F81F-530C-4A04-B2BF-5CCB32F05A6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254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BE85A-5FCC-4A16-8F98-053140820CF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07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5C805-3F5F-4963-A39D-25EA43D6A97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1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71DC1-2F0E-4475-A2D3-7C501E234DE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834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69E15A-C9D1-49E9-81CF-1E9269C1D1AA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608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0BFEA9-EA12-4B8C-A73B-B77B55917D7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09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8F2B0-1678-4181-B326-DA8A1650FDB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FDACE-ACEA-4762-9EB4-230937D4C79C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831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6B2C1-1924-42C9-8328-527B2E678642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7E75C-01B1-4B1B-8F78-D2D28F7751B6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0711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7E39D-FEB9-4685-9EBB-5A9D7826763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C1833-AB61-4A09-AD7E-7D32CC884089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6663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AC234-BCFD-440B-9CE7-3D82534E0978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1A8E0-A767-4CFB-BE22-7A1D8FFD183D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5623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93016-FD90-464D-B435-1FCFBB807DB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7BD0C-DB18-44CF-A279-BA587F67083A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100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8802B-2F28-45CC-924D-935F50E034CA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D8234-BB64-4A17-B0D4-7DE011F6D468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552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D3467-0DA9-4BFD-8B9B-299CE4F8320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65EBA-7CE3-4057-BCC3-5242F82FBAC3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1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AF059-D1C1-470F-8469-835D4F705B1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400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568A9-0597-456C-AED1-D191F57A05C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19E86-FD80-43DE-AD06-EB1EAF63CCF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5962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95A4F-C1D0-4DB4-9F3C-63F4350F05B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8C7B8-CE94-4270-A4D2-0ACDD0C61176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5269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9AB78-EC8A-4688-B999-79F0D0EAB9F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44CE9-C009-4035-8B68-FFD4478717F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904359"/>
      </p:ext>
    </p:extLst>
  </p:cSld>
  <p:clrMapOvr>
    <a:masterClrMapping/>
  </p:clrMapOvr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F2813-C3E2-48C6-BA4E-ABD7CF9AD6A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E2B36-B9F8-4691-8FD0-38E5FFD2EDED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784641"/>
      </p:ext>
    </p:extLst>
  </p:cSld>
  <p:clrMapOvr>
    <a:masterClrMapping/>
  </p:clrMapOvr>
  <p:hf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B2F48-F910-4F4E-A08A-62C158901277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D39B2-30B9-4BC2-97C0-53525CDD608D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537167"/>
      </p:ext>
    </p:extLst>
  </p:cSld>
  <p:clrMapOvr>
    <a:masterClrMapping/>
  </p:clrMapOvr>
  <p:hf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B5E9E-E8CC-4CBD-93A2-9B74F355F3B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487B7-024A-4734-856D-106FAF5CAC3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649109"/>
      </p:ext>
    </p:extLst>
  </p:cSld>
  <p:clrMapOvr>
    <a:masterClrMapping/>
  </p:clrMapOvr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06A85-2E2D-4267-8750-42171FA4D7C7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BA997-0DFF-4C53-B12C-1BF3020545A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404955"/>
      </p:ext>
    </p:extLst>
  </p:cSld>
  <p:clrMapOvr>
    <a:masterClrMapping/>
  </p:clrMapOvr>
  <p:hf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5E1B7-9E7E-49A1-916C-1A97F386DD6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E1107-CDD5-45A0-9C4F-F5C8149BE362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1587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0BC8F-7F2A-4233-B50B-2DC6CE421CD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93F16-A999-4D43-BEE7-86B3C3B61F4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002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7F032-5D5D-4447-B6D5-D410661AED34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8729C-6D6E-4F36-B46F-E2EC4C20F04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C2530A-6D77-48C1-85AD-F0B30F75F40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7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0E5D0-A942-4D2A-997D-7EA1380F768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10F12-05FA-4F5C-B1CA-1455CF3C73CE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77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69869-1ADC-46EE-AA62-327F46921D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3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081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29BFAB72-6034-4B04-AF00-99EBE15ED358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905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10A8E689-7A6F-4379-8D2D-5D758601023F}" type="datetime1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0" hangingPunct="0">
                <a:defRPr/>
              </a:pPr>
              <a:t>9/11/2025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eaLnBrk="0" hangingPunct="0">
              <a:defRPr/>
            </a:pPr>
            <a:fld id="{81F6DDD4-2E08-4D2C-A56D-4E263D74EB36}" type="slidenum">
              <a:rPr lang="en-US" altLang="en-US">
                <a:solidFill>
                  <a:srgbClr val="90C2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0" hangingPunct="0">
                <a:defRPr/>
              </a:pPr>
              <a:t>‹#›</a:t>
            </a:fld>
            <a:endParaRPr lang="en-US" altLang="en-US">
              <a:solidFill>
                <a:srgbClr val="90C2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87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  <p:sldLayoutId id="2147483842" r:id="rId15"/>
    <p:sldLayoutId id="2147483843" r:id="rId16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/>
          <p:cNvSpPr>
            <a:spLocks noGrp="1"/>
          </p:cNvSpPr>
          <p:nvPr>
            <p:ph type="title"/>
          </p:nvPr>
        </p:nvSpPr>
        <p:spPr>
          <a:xfrm>
            <a:off x="1285875" y="327025"/>
            <a:ext cx="7429500" cy="2062163"/>
          </a:xfrm>
        </p:spPr>
        <p:txBody>
          <a:bodyPr/>
          <a:lstStyle/>
          <a:p>
            <a:pPr eaLnBrk="1" hangingPunct="1"/>
            <a:r>
              <a:rPr lang="en-US" altLang="en-US" sz="3200" dirty="0" err="1"/>
              <a:t>Jenis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Sumber</a:t>
            </a:r>
            <a:r>
              <a:rPr lang="en-US" altLang="en-US" sz="3200" dirty="0"/>
              <a:t> Data</a:t>
            </a:r>
            <a:endParaRPr lang="en-US" altLang="en-US" sz="2800" dirty="0"/>
          </a:p>
        </p:txBody>
      </p:sp>
      <p:sp>
        <p:nvSpPr>
          <p:cNvPr id="10243" name="Text Placeholder 3"/>
          <p:cNvSpPr>
            <a:spLocks noGrp="1"/>
          </p:cNvSpPr>
          <p:nvPr>
            <p:ph type="body" idx="1"/>
          </p:nvPr>
        </p:nvSpPr>
        <p:spPr>
          <a:xfrm>
            <a:off x="0" y="0"/>
            <a:ext cx="1143000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endParaRPr lang="en-US" altLang="en-US" b="1" dirty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P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R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T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M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U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A</a:t>
            </a: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N</a:t>
            </a:r>
          </a:p>
          <a:p>
            <a:pPr algn="ctr" eaLnBrk="1" hangingPunct="1"/>
            <a:endParaRPr lang="en-US" altLang="en-US" b="1" dirty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03058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685800"/>
            <a:ext cx="8763000" cy="1065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pengamatan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kuesioner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berkenaan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prilaku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manusia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905000"/>
            <a:ext cx="8382000" cy="3700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berperan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(participant observation)</a:t>
            </a: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sehar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orang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cendering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diamati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 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 participant</a:t>
            </a: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pengamat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mendapatkan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missal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pusat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perbelanjaan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mengamati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prilaku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terstruktur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dirancang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sitematis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diamati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terstruktur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720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686800" cy="3144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catatan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prosedur-prosedur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mekanik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satu-satunya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orisinal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terjadinya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menghindari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dilupakan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disaring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pengaturan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alamiah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diubah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menanyakan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respoden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tertekan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3525194"/>
            <a:ext cx="8686800" cy="3144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Kelemahan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lama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mahal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Kadangkala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kejadian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terduga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melihat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tampak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Pengamat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mengambil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eksperimen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yanga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leingkungan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berbeda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Terbatas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kejadian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sedang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037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83907"/>
            <a:ext cx="9118979" cy="46166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b="1" dirty="0">
                <a:solidFill>
                  <a:srgbClr val="00001E"/>
                </a:solidFill>
                <a:latin typeface="Tahoma" panose="020B0604030504040204" pitchFamily="34" charset="0"/>
              </a:rPr>
              <a:t>JENIS DATA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762000"/>
            <a:ext cx="4572000" cy="10802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subyek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fisik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Dokumenter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378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subyek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(self Report Data)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opini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sikap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pengalaman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karakteristik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seseorang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kelompok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subyek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subyek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diklasifikassikan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tertulis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ekspresi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diajukan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wawasan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tulisan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tertulis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kuesioner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ekspresi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36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114684"/>
            <a:ext cx="9118979" cy="40011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2000" b="1" dirty="0">
                <a:solidFill>
                  <a:srgbClr val="00001E"/>
                </a:solidFill>
                <a:latin typeface="Tahoma" panose="020B0604030504040204" pitchFamily="34" charset="0"/>
              </a:rPr>
              <a:t>JENIS DATA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838200"/>
            <a:ext cx="8763000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Fisik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obyek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benda-benda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fisik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bangunan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bangunan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pakaian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dikumpulkan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Dokumenter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adata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faktur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jurnal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surat-surat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notulen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dikumpulkan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3138109"/>
            <a:ext cx="175260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3559763"/>
            <a:ext cx="8686800" cy="3137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factor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pertimbangan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penentuan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pengumpulan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primer (Primary Data), </a:t>
            </a:r>
          </a:p>
          <a:p>
            <a:pPr marL="40005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aslinya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perantara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opini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subyek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(orang)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kelompok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pengujian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pengumpulan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primer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survey &amp;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observasi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114684"/>
            <a:ext cx="9118979" cy="40011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2000" b="1" dirty="0" err="1">
                <a:solidFill>
                  <a:srgbClr val="00001E"/>
                </a:solidFill>
                <a:latin typeface="Tahoma" panose="020B0604030504040204" pitchFamily="34" charset="0"/>
              </a:rPr>
              <a:t>Sumber</a:t>
            </a:r>
            <a:r>
              <a:rPr kumimoji="0" lang="en-US" altLang="en-US" sz="2000" b="1" dirty="0">
                <a:solidFill>
                  <a:srgbClr val="00001E"/>
                </a:solidFill>
                <a:latin typeface="Tahoma" panose="020B0604030504040204" pitchFamily="34" charset="0"/>
              </a:rPr>
              <a:t> Data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838200"/>
            <a:ext cx="8839199" cy="1460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 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Sekunder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(Secondary Data)</a:t>
            </a:r>
          </a:p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media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perantara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lain,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catatan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tersusun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arsip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5634" y="3048000"/>
            <a:ext cx="8686798" cy="271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dievaluasi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sekunder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tersedia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menjawab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Kesesuaian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tersedia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dibutuhkan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Keseuaian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perhatian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konsistensi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unit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pengakuan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bias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pengujian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akurasi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pengumpulan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25021"/>
            <a:ext cx="9118979" cy="579437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endParaRPr kumimoji="0" lang="en-US" altLang="en-US" sz="3200" b="1" dirty="0">
              <a:solidFill>
                <a:srgbClr val="00001E"/>
              </a:solidFill>
              <a:latin typeface="Tahoma" panose="020B060403050404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838200"/>
            <a:ext cx="8610600" cy="223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Tipe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sekunder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internal,berupa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dokumen-dokumen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akuntansi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dikumpulkan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dicatat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disimpan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faktur-faktur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eksternal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disusun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entitas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selain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ybs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7242" y="3581400"/>
            <a:ext cx="8636757" cy="1826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Penelusuran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sekunder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Penelusuran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manual,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format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kertas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cetakan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jurnal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bulletin,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Penelusuran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computer,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format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elektronik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base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374794"/>
            <a:ext cx="388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TEKNIK PENGUMPULAN DATA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731545"/>
            <a:ext cx="8839200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Interview (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ingin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pendahuluan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permasalahan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mengetahui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hasil-hasil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sedikit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2286000"/>
            <a:ext cx="8382000" cy="2392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Terstruktur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Maksudnya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pengmpul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mengetahui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menyiapkan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instrument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tertuls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dipersiapkan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instrument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pedoman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juga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bantu tape recorder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gambar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brosur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1371600" y="4678450"/>
            <a:ext cx="746760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14450" marR="0" indent="-6286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mengetahui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fakta-fakta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967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838200"/>
            <a:ext cx="8534400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14450" marR="0" indent="-6286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tanggapan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bapak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Toyota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800" y="1589175"/>
            <a:ext cx="4572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3564" y="2866961"/>
            <a:ext cx="444961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716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kualitas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mesinnya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7800" y="3242513"/>
            <a:ext cx="4572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4646" y="4541940"/>
            <a:ext cx="428611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428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suara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mesinnya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47800" y="4895851"/>
            <a:ext cx="4572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kasar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Kasar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kasar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kasar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34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838200"/>
            <a:ext cx="8382000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b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 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terstruktur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dimana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pedoman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tersusun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pedoman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wawancaranya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garis-garsi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permsalahan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2233197"/>
            <a:ext cx="1512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1737354" y="2233197"/>
            <a:ext cx="7025646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14450" marR="0" indent="-6286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bapak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ibu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gula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beras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dampaik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pedagang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3276600"/>
            <a:ext cx="891540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 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Kuesioner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angket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seperangkat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pernyataan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tertulis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dijawab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cocok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disampaikan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dikirim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794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838200"/>
            <a:ext cx="8077200" cy="435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Perinsip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penulisan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angket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apakah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pengukuran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Bahasa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disesuaikan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apakah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kalimat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positif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negative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mendua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menanyakan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lupa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menggiring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maksudnya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menggiring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jelek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memperhatikan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Urutan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spesifik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94635"/>
      </p:ext>
    </p:extLst>
  </p:cSld>
  <p:clrMapOvr>
    <a:masterClrMapping/>
  </p:clrMapOvr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898</Words>
  <Application>Microsoft Office PowerPoint</Application>
  <PresentationFormat>On-screen Show (4:3)</PresentationFormat>
  <Paragraphs>116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Tahoma</vt:lpstr>
      <vt:lpstr>Times New Roman</vt:lpstr>
      <vt:lpstr>Trebuchet MS</vt:lpstr>
      <vt:lpstr>Wingdings</vt:lpstr>
      <vt:lpstr>Wingdings 3</vt:lpstr>
      <vt:lpstr>Nature</vt:lpstr>
      <vt:lpstr>1_Nature</vt:lpstr>
      <vt:lpstr>Facet</vt:lpstr>
      <vt:lpstr>Jenis dan Sumber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2025-09-11T07:49:57Z</dcterms:modified>
</cp:coreProperties>
</file>